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807A-C28E-4B86-AC1D-3EE33F8FE1E0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9E6-9ADD-450E-B04A-E4F563BD9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1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807A-C28E-4B86-AC1D-3EE33F8FE1E0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9E6-9ADD-450E-B04A-E4F563BD9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86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807A-C28E-4B86-AC1D-3EE33F8FE1E0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9E6-9ADD-450E-B04A-E4F563BD9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98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807A-C28E-4B86-AC1D-3EE33F8FE1E0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9E6-9ADD-450E-B04A-E4F563BD9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12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807A-C28E-4B86-AC1D-3EE33F8FE1E0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9E6-9ADD-450E-B04A-E4F563BD9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60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807A-C28E-4B86-AC1D-3EE33F8FE1E0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9E6-9ADD-450E-B04A-E4F563BD9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52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807A-C28E-4B86-AC1D-3EE33F8FE1E0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9E6-9ADD-450E-B04A-E4F563BD9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79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807A-C28E-4B86-AC1D-3EE33F8FE1E0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9E6-9ADD-450E-B04A-E4F563BD9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07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807A-C28E-4B86-AC1D-3EE33F8FE1E0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9E6-9ADD-450E-B04A-E4F563BD9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29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807A-C28E-4B86-AC1D-3EE33F8FE1E0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9E6-9ADD-450E-B04A-E4F563BD9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99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807A-C28E-4B86-AC1D-3EE33F8FE1E0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69E6-9ADD-450E-B04A-E4F563BD9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556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C807A-C28E-4B86-AC1D-3EE33F8FE1E0}" type="datetimeFigureOut">
              <a:rPr kumimoji="1" lang="ja-JP" altLang="en-US" smtClean="0"/>
              <a:t>2016/6/14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669E6-9ADD-450E-B04A-E4F563BD9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60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1560" y="161345"/>
            <a:ext cx="7848872" cy="132343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 smtClean="0"/>
              <a:t>日本脳低温</a:t>
            </a:r>
            <a:r>
              <a:rPr kumimoji="1" lang="ja-JP" altLang="en-US" sz="4000" b="1" dirty="0" smtClean="0"/>
              <a:t>療法・体温管理学会</a:t>
            </a:r>
            <a:endParaRPr lang="en-US" altLang="ja-JP" sz="4000" b="1" dirty="0"/>
          </a:p>
          <a:p>
            <a:pPr algn="ctr"/>
            <a:r>
              <a:rPr lang="ja-JP" altLang="en-US" sz="4000" b="1" dirty="0" smtClean="0"/>
              <a:t>利益相</a:t>
            </a:r>
            <a:r>
              <a:rPr lang="ja-JP" altLang="en-US" sz="4000" b="1" dirty="0" smtClean="0"/>
              <a:t>反（</a:t>
            </a:r>
            <a:r>
              <a:rPr lang="en-US" altLang="ja-JP" sz="4000" b="1" dirty="0" smtClean="0"/>
              <a:t>COI</a:t>
            </a:r>
            <a:r>
              <a:rPr lang="ja-JP" altLang="en-US" sz="4000" b="1" dirty="0" smtClean="0"/>
              <a:t>）開示</a:t>
            </a:r>
            <a:r>
              <a:rPr lang="ja-JP" altLang="en-US" sz="2400" b="1" dirty="0" smtClean="0"/>
              <a:t>　　</a:t>
            </a:r>
            <a:endParaRPr kumimoji="1" lang="ja-JP" altLang="en-US" sz="24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1600" y="1580599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筆頭発表者名　：　○</a:t>
            </a:r>
            <a:r>
              <a:rPr lang="ja-JP" altLang="en-US" sz="2000" b="1" dirty="0" smtClean="0"/>
              <a:t>○　○○</a:t>
            </a:r>
            <a:endParaRPr lang="en-US" altLang="ja-JP" sz="2000" b="1" dirty="0" smtClean="0"/>
          </a:p>
          <a:p>
            <a:endParaRPr kumimoji="1" lang="en-US" altLang="ja-JP" sz="1200" b="1" dirty="0" smtClean="0"/>
          </a:p>
          <a:p>
            <a:r>
              <a:rPr kumimoji="1" lang="ja-JP" altLang="en-US" sz="2000" b="1" dirty="0" smtClean="0"/>
              <a:t>演題名　：　</a:t>
            </a:r>
            <a:endParaRPr kumimoji="1" lang="en-US" altLang="ja-JP" sz="2000" b="1" dirty="0" smtClean="0"/>
          </a:p>
          <a:p>
            <a:endParaRPr kumimoji="1" lang="ja-JP" altLang="en-US" sz="2000" b="1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29940"/>
              </p:ext>
            </p:extLst>
          </p:nvPr>
        </p:nvGraphicFramePr>
        <p:xfrm>
          <a:off x="323528" y="3356992"/>
          <a:ext cx="8496944" cy="333756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855034"/>
                <a:gridCol w="1239799"/>
                <a:gridCol w="4402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利益相反種類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有無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企業名・団体名 等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役員・顧問職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株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特許使用料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講演料等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原稿料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研究費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奨学寄附金（奨励寄付金）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その他報酬</a:t>
                      </a:r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11561" y="278092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0" lang="ja-JP" altLang="en-US" b="1" dirty="0">
                <a:latin typeface="ＭＳ ゴシック" pitchFamily="49" charset="-128"/>
                <a:ea typeface="ＭＳ ゴシック" pitchFamily="49" charset="-128"/>
              </a:rPr>
              <a:t>演題発表に関連し，開示すべき</a:t>
            </a:r>
            <a:r>
              <a:rPr kumimoji="0" lang="en-US" altLang="ja-JP" b="1" dirty="0">
                <a:latin typeface="ＭＳ ゴシック" pitchFamily="49" charset="-128"/>
                <a:ea typeface="ＭＳ ゴシック" pitchFamily="49" charset="-128"/>
              </a:rPr>
              <a:t>COI</a:t>
            </a:r>
            <a:r>
              <a:rPr kumimoji="0" lang="ja-JP" altLang="en-US" b="1" dirty="0">
                <a:latin typeface="ＭＳ ゴシック" pitchFamily="49" charset="-128"/>
                <a:ea typeface="ＭＳ ゴシック" pitchFamily="49" charset="-128"/>
              </a:rPr>
              <a:t>関係にある企業などは以下の通りです．</a:t>
            </a:r>
            <a:endParaRPr kumimoji="0" lang="en-US" altLang="ja-JP" b="1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620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65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宋体</vt:lpstr>
      <vt:lpstr>Arial</vt:lpstr>
      <vt:lpstr>Calibri</vt:lpstr>
      <vt:lpstr>Office ​​テーマ</vt:lpstr>
      <vt:lpstr>PowerPoint プレゼンテーション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kushiro</dc:creator>
  <cp:lastModifiedBy>ANZAI</cp:lastModifiedBy>
  <cp:revision>18</cp:revision>
  <dcterms:created xsi:type="dcterms:W3CDTF">2015-04-17T06:58:40Z</dcterms:created>
  <dcterms:modified xsi:type="dcterms:W3CDTF">2016-06-14T11:21:09Z</dcterms:modified>
</cp:coreProperties>
</file>